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50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51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_rels/slide45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48.xml.rels" ContentType="application/vnd.openxmlformats-package.relationships+xml"/>
  <Override PartName="/ppt/slides/_rels/slide49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8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media/image48.png" ContentType="image/png"/>
  <Override PartName="/ppt/media/image49.png" ContentType="image/png"/>
  <Override PartName="/ppt/media/image50.png" ContentType="image/png"/>
  <Override PartName="/ppt/media/image51.png" ContentType="image/png"/>
  <Override PartName="/ppt/media/image52.png" ContentType="image/png"/>
  <Override PartName="/ppt/media/image53.png" ContentType="image/png"/>
  <Override PartName="/ppt/media/image54.png" ContentType="image/png"/>
  <Override PartName="/ppt/media/image55.png" ContentType="image/png"/>
  <Override PartName="/ppt/media/image56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3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50" Type="http://schemas.openxmlformats.org/officeDocument/2006/relationships/slide" Target="slides/slide46.xml"/><Relationship Id="rId51" Type="http://schemas.openxmlformats.org/officeDocument/2006/relationships/slide" Target="slides/slide47.xml"/><Relationship Id="rId52" Type="http://schemas.openxmlformats.org/officeDocument/2006/relationships/slide" Target="slides/slide48.xml"/><Relationship Id="rId53" Type="http://schemas.openxmlformats.org/officeDocument/2006/relationships/slide" Target="slides/slide49.xml"/><Relationship Id="rId54" Type="http://schemas.openxmlformats.org/officeDocument/2006/relationships/slide" Target="slides/slide50.xml"/><Relationship Id="rId55" Type="http://schemas.openxmlformats.org/officeDocument/2006/relationships/slide" Target="slides/slide51.xml"/><Relationship Id="rId5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F34B893-9302-4D2A-9598-E002A3C814D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FF5E15D-97A9-4AED-8C85-596DEE431A1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FC32743-0BD1-4364-AAEB-67649D9F2CF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1DB952F-D6E0-41B8-B49D-B3CA5E2757C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28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ED1AA5B-B1CE-435C-BEAE-9010499A78B1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428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80D2BCF-CF6B-45E2-82EA-43823E6EC33B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  <p:sldLayoutId id="2147483652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ftr" idx="7"/>
          </p:nvPr>
        </p:nvSpPr>
        <p:spPr>
          <a:xfrm>
            <a:off x="3447360" y="5165280"/>
            <a:ext cx="319428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sldNum" idx="8"/>
          </p:nvPr>
        </p:nvSpPr>
        <p:spPr>
          <a:xfrm>
            <a:off x="722736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7D91CAC-ABF2-4923-866A-CDD0840306C8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dt" idx="9"/>
          </p:nvPr>
        </p:nvSpPr>
        <p:spPr>
          <a:xfrm>
            <a:off x="50400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slideLayout" Target="../slideLayouts/slideLayout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9.png"/><Relationship Id="rId3" Type="http://schemas.openxmlformats.org/officeDocument/2006/relationships/image" Target="../media/image21.png"/><Relationship Id="rId4" Type="http://schemas.openxmlformats.org/officeDocument/2006/relationships/slideLayout" Target="../slideLayouts/slideLayout2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slideLayout" Target="../slideLayouts/slideLayout2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2.png"/><Relationship Id="rId3" Type="http://schemas.openxmlformats.org/officeDocument/2006/relationships/image" Target="../media/image24.png"/><Relationship Id="rId4" Type="http://schemas.openxmlformats.org/officeDocument/2006/relationships/slideLayout" Target="../slideLayouts/slideLayout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slideLayout" Target="../slideLayouts/slideLayout2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3.png"/><Relationship Id="rId3" Type="http://schemas.openxmlformats.org/officeDocument/2006/relationships/image" Target="../media/image27.png"/><Relationship Id="rId4" Type="http://schemas.openxmlformats.org/officeDocument/2006/relationships/slideLayout" Target="../slideLayouts/slideLayout2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8.png"/><Relationship Id="rId3" Type="http://schemas.openxmlformats.org/officeDocument/2006/relationships/slideLayout" Target="../slideLayouts/slideLayout2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9.png"/><Relationship Id="rId3" Type="http://schemas.openxmlformats.org/officeDocument/2006/relationships/slideLayout" Target="../slideLayouts/slideLayout2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2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0.png"/><Relationship Id="rId3" Type="http://schemas.openxmlformats.org/officeDocument/2006/relationships/slideLayout" Target="../slideLayouts/slideLayout2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slideLayout" Target="../slideLayouts/slideLayout2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3.png"/><Relationship Id="rId3" Type="http://schemas.openxmlformats.org/officeDocument/2006/relationships/slideLayout" Target="../slideLayouts/slideLayout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slideLayout" Target="../slideLayouts/slideLayout2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slideLayout" Target="../slideLayouts/slideLayout2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slideLayout" Target="../slideLayouts/slideLayout2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slideLayout" Target="../slideLayouts/slideLayout2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slideLayout" Target="../slideLayouts/slideLayout2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4.png"/><Relationship Id="rId3" Type="http://schemas.openxmlformats.org/officeDocument/2006/relationships/slideLayout" Target="../slideLayouts/slideLayout2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5.png"/><Relationship Id="rId3" Type="http://schemas.openxmlformats.org/officeDocument/2006/relationships/slideLayout" Target="../slideLayouts/slideLayout2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6.png"/><Relationship Id="rId3" Type="http://schemas.openxmlformats.org/officeDocument/2006/relationships/slideLayout" Target="../slideLayouts/slideLayout2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7.png"/><Relationship Id="rId3" Type="http://schemas.openxmlformats.org/officeDocument/2006/relationships/slideLayout" Target="../slideLayouts/slideLayout2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8.png"/><Relationship Id="rId3" Type="http://schemas.openxmlformats.org/officeDocument/2006/relationships/slideLayout" Target="../slideLayouts/slideLayout2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9.png"/><Relationship Id="rId3" Type="http://schemas.openxmlformats.org/officeDocument/2006/relationships/slideLayout" Target="../slideLayouts/slideLayout2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0.png"/><Relationship Id="rId3" Type="http://schemas.openxmlformats.org/officeDocument/2006/relationships/image" Target="../media/image51.png"/><Relationship Id="rId4" Type="http://schemas.openxmlformats.org/officeDocument/2006/relationships/slideLayout" Target="../slideLayouts/slideLayout2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2.png"/><Relationship Id="rId3" Type="http://schemas.openxmlformats.org/officeDocument/2006/relationships/slideLayout" Target="../slideLayouts/slideLayout2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slideLayout" Target="../slideLayouts/slideLayout2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4.png"/><Relationship Id="rId3" Type="http://schemas.openxmlformats.org/officeDocument/2006/relationships/slideLayout" Target="../slideLayouts/slideLayout2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5.png"/><Relationship Id="rId3" Type="http://schemas.openxmlformats.org/officeDocument/2006/relationships/slideLayout" Target="../slideLayouts/slideLayout2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6.png"/><Relationship Id="rId3" Type="http://schemas.openxmlformats.org/officeDocument/2006/relationships/slideLayout" Target="../slideLayouts/slideLayout2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228600"/>
            <a:ext cx="9070920" cy="233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rgbClr val="ffffff"/>
                </a:solidFill>
                <a:effectLst/>
                <a:uFillTx/>
                <a:latin typeface="Comic Sans MS"/>
              </a:rPr>
              <a:t>The Pandora Protocol</a:t>
            </a:r>
            <a:r>
              <a:rPr b="0" lang="en-US" sz="3200" strike="noStrike" u="none" baseline="33000">
                <a:solidFill>
                  <a:srgbClr val="ffffff"/>
                </a:solidFill>
                <a:effectLst/>
                <a:uFillTx/>
                <a:latin typeface="Comic Sans MS"/>
                <a:ea typeface="Comic Sans MS"/>
              </a:rPr>
              <a:t>©</a:t>
            </a:r>
            <a:br>
              <a:rPr sz="4400"/>
            </a:br>
            <a:br>
              <a:rPr sz="4400"/>
            </a:br>
            <a:r>
              <a:rPr b="0" lang="en-US" sz="4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Comic Sans MS"/>
              </a:rPr>
              <a:t>Episode </a:t>
            </a:r>
            <a:endParaRPr b="0" lang="en-US" sz="4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subTitle"/>
          </p:nvPr>
        </p:nvSpPr>
        <p:spPr>
          <a:xfrm>
            <a:off x="504000" y="2743200"/>
            <a:ext cx="9070920" cy="159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Comic Sans MS"/>
              </a:rPr>
              <a:t>A Graphic Novel</a:t>
            </a:r>
            <a:endParaRPr b="0" lang="en-US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"/>
          <p:cNvSpPr/>
          <p:nvPr/>
        </p:nvSpPr>
        <p:spPr>
          <a:xfrm>
            <a:off x="469800" y="5040000"/>
            <a:ext cx="91432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1000" strike="noStrike" u="none">
                <a:solidFill>
                  <a:srgbClr val="eaecff"/>
                </a:solidFill>
                <a:effectLst/>
                <a:uFillTx/>
                <a:latin typeface="Comic Sans MS"/>
                <a:ea typeface="GoogleSans-Regular"/>
              </a:rPr>
              <a:t>This is a work of fiction. Names, characters, businesses, places, events, and incidents are either the product of the author's imagination or used in a fictitious manner. Any resemblance to actual persons, living or dead, or actual events is purely coincidental.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" descr=""/>
          <p:cNvPicPr/>
          <p:nvPr/>
        </p:nvPicPr>
        <p:blipFill>
          <a:blip r:embed="rId1"/>
          <a:stretch/>
        </p:blipFill>
        <p:spPr>
          <a:xfrm>
            <a:off x="0" y="360"/>
            <a:ext cx="10093680" cy="566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" name=""/>
          <p:cNvSpPr/>
          <p:nvPr/>
        </p:nvSpPr>
        <p:spPr>
          <a:xfrm>
            <a:off x="3886200" y="914400"/>
            <a:ext cx="617184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Episode 1 opens with Vishod Kahn, watching his wife Nadia, play tennis with her friend.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Vishod films the event with his mobile.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5" name="" descr=""/>
          <p:cNvPicPr/>
          <p:nvPr/>
        </p:nvPicPr>
        <p:blipFill>
          <a:blip r:embed="rId2"/>
          <a:stretch/>
        </p:blipFill>
        <p:spPr>
          <a:xfrm>
            <a:off x="250560" y="184680"/>
            <a:ext cx="3563280" cy="5345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" descr=""/>
          <p:cNvPicPr/>
          <p:nvPr/>
        </p:nvPicPr>
        <p:blipFill>
          <a:blip r:embed="rId2"/>
          <a:srcRect l="33457" t="18406" r="34721" b="19088"/>
          <a:stretch/>
        </p:blipFill>
        <p:spPr>
          <a:xfrm>
            <a:off x="5281200" y="772200"/>
            <a:ext cx="4571640" cy="4898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"/>
          <p:cNvSpPr/>
          <p:nvPr/>
        </p:nvSpPr>
        <p:spPr>
          <a:xfrm>
            <a:off x="6172560" y="229320"/>
            <a:ext cx="365724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Great shot Babe!</a:t>
            </a:r>
            <a:endParaRPr b="0" lang="en-US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8" name="" descr=""/>
          <p:cNvPicPr/>
          <p:nvPr/>
        </p:nvPicPr>
        <p:blipFill>
          <a:blip r:embed="rId3"/>
          <a:srcRect l="24366" t="14239" r="25630" b="23255"/>
          <a:stretch/>
        </p:blipFill>
        <p:spPr>
          <a:xfrm>
            <a:off x="229320" y="1371960"/>
            <a:ext cx="5028120" cy="3427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" name=""/>
          <p:cNvSpPr/>
          <p:nvPr/>
        </p:nvSpPr>
        <p:spPr>
          <a:xfrm>
            <a:off x="1072800" y="590760"/>
            <a:ext cx="3200040" cy="78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Looking good!</a:t>
            </a:r>
            <a:endParaRPr b="0" lang="en-US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" descr=""/>
          <p:cNvPicPr/>
          <p:nvPr/>
        </p:nvPicPr>
        <p:blipFill>
          <a:blip r:embed="rId2"/>
          <a:stretch/>
        </p:blipFill>
        <p:spPr>
          <a:xfrm>
            <a:off x="2878560" y="241200"/>
            <a:ext cx="3501360" cy="5252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" name=""/>
          <p:cNvSpPr txBox="1"/>
          <p:nvPr/>
        </p:nvSpPr>
        <p:spPr>
          <a:xfrm>
            <a:off x="6858000" y="2057400"/>
            <a:ext cx="29718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en-US" sz="42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Argh!?</a:t>
            </a:r>
            <a:endParaRPr b="0" lang="en-US" sz="4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"/>
          <p:cNvSpPr/>
          <p:nvPr/>
        </p:nvSpPr>
        <p:spPr>
          <a:xfrm>
            <a:off x="6858000" y="1143000"/>
            <a:ext cx="2971080" cy="274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What happened?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Nadia, wake up!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" name="" descr=""/>
          <p:cNvPicPr/>
          <p:nvPr/>
        </p:nvPicPr>
        <p:blipFill>
          <a:blip r:embed="rId2"/>
          <a:stretch/>
        </p:blipFill>
        <p:spPr>
          <a:xfrm>
            <a:off x="369360" y="54360"/>
            <a:ext cx="5573520" cy="5573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" descr=""/>
          <p:cNvPicPr/>
          <p:nvPr/>
        </p:nvPicPr>
        <p:blipFill>
          <a:blip r:embed="rId2"/>
          <a:stretch/>
        </p:blipFill>
        <p:spPr>
          <a:xfrm>
            <a:off x="300240" y="662400"/>
            <a:ext cx="6707880" cy="4471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"/>
          <p:cNvSpPr/>
          <p:nvPr/>
        </p:nvSpPr>
        <p:spPr>
          <a:xfrm>
            <a:off x="7086600" y="1022400"/>
            <a:ext cx="2742480" cy="231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I need an ambulance at the tennis courts!</a:t>
            </a:r>
            <a:endParaRPr b="0" lang="en-US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I think my wife had a heart attack!</a:t>
            </a:r>
            <a:endParaRPr b="0" lang="en-US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" descr=""/>
          <p:cNvPicPr/>
          <p:nvPr/>
        </p:nvPicPr>
        <p:blipFill>
          <a:blip r:embed="rId2"/>
          <a:stretch/>
        </p:blipFill>
        <p:spPr>
          <a:xfrm>
            <a:off x="493560" y="401040"/>
            <a:ext cx="5056920" cy="5056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" name=""/>
          <p:cNvSpPr/>
          <p:nvPr/>
        </p:nvSpPr>
        <p:spPr>
          <a:xfrm>
            <a:off x="5715000" y="1947600"/>
            <a:ext cx="4114080" cy="182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We’ve got to get her to the hospital right away!</a:t>
            </a:r>
            <a:endParaRPr b="0" lang="en-US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"/>
          <p:cNvSpPr/>
          <p:nvPr/>
        </p:nvSpPr>
        <p:spPr>
          <a:xfrm>
            <a:off x="6904800" y="2034000"/>
            <a:ext cx="1828080" cy="160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4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She’s DOA.</a:t>
            </a:r>
            <a:endParaRPr b="0" lang="en-US" sz="4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9" name="" descr=""/>
          <p:cNvPicPr/>
          <p:nvPr/>
        </p:nvPicPr>
        <p:blipFill>
          <a:blip r:embed="rId2"/>
          <a:stretch/>
        </p:blipFill>
        <p:spPr>
          <a:xfrm>
            <a:off x="458280" y="292680"/>
            <a:ext cx="5193000" cy="5193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"/>
          <p:cNvSpPr/>
          <p:nvPr/>
        </p:nvSpPr>
        <p:spPr>
          <a:xfrm>
            <a:off x="4572000" y="228600"/>
            <a:ext cx="5028480" cy="72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Here is Dowd’s book, </a:t>
            </a:r>
            <a:r>
              <a:rPr b="0" lang="en-US" sz="1800" strike="noStrike" u="sng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Cause Unknown</a:t>
            </a: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. It might help you understand what happened.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1" name="" descr=""/>
          <p:cNvPicPr/>
          <p:nvPr/>
        </p:nvPicPr>
        <p:blipFill>
          <a:blip r:embed="rId2"/>
          <a:stretch/>
        </p:blipFill>
        <p:spPr>
          <a:xfrm>
            <a:off x="5356440" y="1143000"/>
            <a:ext cx="2861280" cy="4292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" name="" descr=""/>
          <p:cNvPicPr/>
          <p:nvPr/>
        </p:nvPicPr>
        <p:blipFill>
          <a:blip r:embed="rId3"/>
          <a:stretch/>
        </p:blipFill>
        <p:spPr>
          <a:xfrm>
            <a:off x="635760" y="543600"/>
            <a:ext cx="3213720" cy="4821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1"/>
          <a:stretch/>
        </p:blipFill>
        <p:spPr>
          <a:xfrm>
            <a:off x="-228600" y="-182520"/>
            <a:ext cx="10093680" cy="566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" name=""/>
          <p:cNvSpPr/>
          <p:nvPr/>
        </p:nvSpPr>
        <p:spPr>
          <a:xfrm>
            <a:off x="1155600" y="1346760"/>
            <a:ext cx="8000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The story now moves to Miriam. She is an M.D. and Ph.D. medical researcher.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She is concerned about a change in her menstrual period.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"/>
          <p:cNvSpPr/>
          <p:nvPr/>
        </p:nvSpPr>
        <p:spPr>
          <a:xfrm>
            <a:off x="914400" y="-50040"/>
            <a:ext cx="8228880" cy="154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PingFang SC"/>
              </a:rPr>
              <a:t>           </a:t>
            </a:r>
            <a:r>
              <a:rPr b="0" lang="en-US" sz="20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PingFang SC"/>
              </a:rPr>
              <a:t>Is your cycle regular?              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PingFang SC"/>
              </a:rPr>
              <a:t>                                                                       Like Clockwork.  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PingFang SC"/>
              </a:rPr>
              <a:t>       Are you under stress for any reason?  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PingFang SC"/>
              </a:rPr>
              <a:t>                                                                       No. 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0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PingFang SC"/>
              </a:rPr>
              <a:t>        We’re going to run a bunch of tests.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6" name="" descr=""/>
          <p:cNvPicPr/>
          <p:nvPr/>
        </p:nvPicPr>
        <p:blipFill>
          <a:blip r:embed="rId2"/>
          <a:stretch/>
        </p:blipFill>
        <p:spPr>
          <a:xfrm>
            <a:off x="1888200" y="1504800"/>
            <a:ext cx="6171840" cy="4114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" descr=""/>
          <p:cNvPicPr/>
          <p:nvPr/>
        </p:nvPicPr>
        <p:blipFill>
          <a:blip r:embed="rId2"/>
          <a:stretch/>
        </p:blipFill>
        <p:spPr>
          <a:xfrm>
            <a:off x="1566360" y="22320"/>
            <a:ext cx="3778920" cy="566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" name=""/>
          <p:cNvSpPr/>
          <p:nvPr/>
        </p:nvSpPr>
        <p:spPr>
          <a:xfrm>
            <a:off x="5486400" y="457200"/>
            <a:ext cx="4342680" cy="434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Sam! What’s wrong? </a:t>
            </a:r>
            <a:endParaRPr b="0" lang="en-US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               I’ve had shortness of </a:t>
            </a:r>
            <a:endParaRPr b="0" lang="en-US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               breath lately. My                        heart has never hurt                  before though. </a:t>
            </a:r>
            <a:endParaRPr b="0" lang="en-US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We need to get you </a:t>
            </a:r>
            <a:endParaRPr b="0" lang="en-US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checked out immediately.</a:t>
            </a:r>
            <a:endParaRPr b="0" lang="en-US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"/>
          <p:cNvSpPr/>
          <p:nvPr/>
        </p:nvSpPr>
        <p:spPr>
          <a:xfrm>
            <a:off x="5666400" y="865800"/>
            <a:ext cx="4342680" cy="457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Tell me what the problem is?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                    I ‘ve had shortness of breath lately, 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                    but today  exercising with my boss, </a:t>
            </a: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	</a:t>
            </a: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   my chest started to  hurt.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Does heart disease run in your family?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                    No, no one… never.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Okay. Let’s run a full battery of tests on you.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0" name="" descr=""/>
          <p:cNvPicPr/>
          <p:nvPr/>
        </p:nvPicPr>
        <p:blipFill>
          <a:blip r:embed="rId2"/>
          <a:stretch/>
        </p:blipFill>
        <p:spPr>
          <a:xfrm>
            <a:off x="226080" y="1119600"/>
            <a:ext cx="5269680" cy="3512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"/>
          <p:cNvSpPr/>
          <p:nvPr/>
        </p:nvSpPr>
        <p:spPr>
          <a:xfrm>
            <a:off x="7086600" y="914400"/>
            <a:ext cx="2971080" cy="457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Oh no!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This is terrible news for Sam.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This means his heart is permanently scarred, and his life expectancy is a lot lower!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" name="" descr=""/>
          <p:cNvPicPr/>
          <p:nvPr/>
        </p:nvPicPr>
        <p:blipFill>
          <a:blip r:embed="rId2"/>
          <a:stretch/>
        </p:blipFill>
        <p:spPr>
          <a:xfrm>
            <a:off x="138960" y="550080"/>
            <a:ext cx="6934320" cy="4622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"/>
          <p:cNvSpPr/>
          <p:nvPr/>
        </p:nvSpPr>
        <p:spPr>
          <a:xfrm>
            <a:off x="5054400" y="228600"/>
            <a:ext cx="4931280" cy="525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Doug, things did not go well today. I went to see my OBGYN, and she said she is suddenly seeing a lot of this. She wants to run a bunch of tests.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                                  That’s terrible, dear.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And then my assistant Sam. We were running and he had some chest pains!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                                 What? He’s too young.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His symptoms indicate he has myocarditis!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4" name="" descr=""/>
          <p:cNvPicPr/>
          <p:nvPr/>
        </p:nvPicPr>
        <p:blipFill>
          <a:blip r:embed="rId2"/>
          <a:stretch/>
        </p:blipFill>
        <p:spPr>
          <a:xfrm>
            <a:off x="770040" y="120600"/>
            <a:ext cx="3625920" cy="5439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" descr=""/>
          <p:cNvPicPr/>
          <p:nvPr/>
        </p:nvPicPr>
        <p:blipFill>
          <a:blip r:embed="rId2"/>
          <a:stretch/>
        </p:blipFill>
        <p:spPr>
          <a:xfrm>
            <a:off x="228600" y="690120"/>
            <a:ext cx="6165000" cy="410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" name=""/>
          <p:cNvSpPr/>
          <p:nvPr/>
        </p:nvSpPr>
        <p:spPr>
          <a:xfrm>
            <a:off x="6629400" y="457200"/>
            <a:ext cx="3199680" cy="457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Billy, I got some bad news today.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I’ve been having shortness of breath lately and the Docs at work think it is myocarditis.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We won’t know for sure until they finish the tests.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"/>
          <p:cNvSpPr/>
          <p:nvPr/>
        </p:nvSpPr>
        <p:spPr>
          <a:xfrm>
            <a:off x="6629400" y="685800"/>
            <a:ext cx="3199680" cy="457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Helen, did you hear? They think Sam has myocarditis. How the hell can a healthy young male have myocarditis?!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You are right. It is very rare and almost unheard of in young people</a:t>
            </a: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. 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8" name="" descr=""/>
          <p:cNvPicPr/>
          <p:nvPr/>
        </p:nvPicPr>
        <p:blipFill>
          <a:blip r:embed="rId2"/>
          <a:stretch/>
        </p:blipFill>
        <p:spPr>
          <a:xfrm>
            <a:off x="126720" y="630720"/>
            <a:ext cx="6501960" cy="4334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" descr=""/>
          <p:cNvPicPr/>
          <p:nvPr/>
        </p:nvPicPr>
        <p:blipFill>
          <a:blip r:embed="rId1"/>
          <a:stretch/>
        </p:blipFill>
        <p:spPr>
          <a:xfrm>
            <a:off x="0" y="720"/>
            <a:ext cx="10093680" cy="566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" name=""/>
          <p:cNvSpPr/>
          <p:nvPr/>
        </p:nvSpPr>
        <p:spPr>
          <a:xfrm>
            <a:off x="1083600" y="1274760"/>
            <a:ext cx="8000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The story now turns to an ambitious young lawyer, Jennie Montoya. Her promising career was cut short when she refused to take the Covid-19 vaccine and her employer fired her.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" descr=""/>
          <p:cNvPicPr/>
          <p:nvPr/>
        </p:nvPicPr>
        <p:blipFill>
          <a:blip r:embed="rId2"/>
          <a:stretch/>
        </p:blipFill>
        <p:spPr>
          <a:xfrm>
            <a:off x="228600" y="1828800"/>
            <a:ext cx="5142960" cy="342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" name="" descr=""/>
          <p:cNvPicPr/>
          <p:nvPr/>
        </p:nvPicPr>
        <p:blipFill>
          <a:blip r:embed="rId3"/>
          <a:stretch/>
        </p:blipFill>
        <p:spPr>
          <a:xfrm>
            <a:off x="5823000" y="2165400"/>
            <a:ext cx="4114080" cy="2742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" name=""/>
          <p:cNvSpPr/>
          <p:nvPr/>
        </p:nvSpPr>
        <p:spPr>
          <a:xfrm>
            <a:off x="1371600" y="639000"/>
            <a:ext cx="22852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What’s this?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" name=""/>
          <p:cNvSpPr/>
          <p:nvPr/>
        </p:nvSpPr>
        <p:spPr>
          <a:xfrm>
            <a:off x="5594400" y="181800"/>
            <a:ext cx="4342680" cy="168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The state of Kansas sued Bioxtex, accusing the Company of misleading the public about its Covid-19 vaccine by hiding risks and making false claims about its effectiveness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" descr=""/>
          <p:cNvPicPr/>
          <p:nvPr/>
        </p:nvPicPr>
        <p:blipFill>
          <a:blip r:embed="rId2"/>
          <a:stretch/>
        </p:blipFill>
        <p:spPr>
          <a:xfrm>
            <a:off x="235080" y="1828800"/>
            <a:ext cx="4107600" cy="2738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" name="" descr=""/>
          <p:cNvPicPr/>
          <p:nvPr/>
        </p:nvPicPr>
        <p:blipFill>
          <a:blip r:embed="rId3"/>
          <a:stretch/>
        </p:blipFill>
        <p:spPr>
          <a:xfrm>
            <a:off x="5391000" y="1363320"/>
            <a:ext cx="4109760" cy="410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7" name=""/>
          <p:cNvSpPr/>
          <p:nvPr/>
        </p:nvSpPr>
        <p:spPr>
          <a:xfrm>
            <a:off x="601200" y="793800"/>
            <a:ext cx="3199680" cy="72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If Kansas can sue them, so can I!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"/>
          <p:cNvSpPr/>
          <p:nvPr/>
        </p:nvSpPr>
        <p:spPr>
          <a:xfrm>
            <a:off x="5486400" y="493200"/>
            <a:ext cx="3656880" cy="68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This Kansas Complaint is a slam dunk!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" descr=""/>
          <p:cNvPicPr/>
          <p:nvPr/>
        </p:nvPicPr>
        <p:blipFill>
          <a:blip r:embed="rId2"/>
          <a:stretch/>
        </p:blipFill>
        <p:spPr>
          <a:xfrm>
            <a:off x="228600" y="2290320"/>
            <a:ext cx="4793400" cy="3195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0" name=""/>
          <p:cNvSpPr/>
          <p:nvPr/>
        </p:nvSpPr>
        <p:spPr>
          <a:xfrm>
            <a:off x="5943600" y="313200"/>
            <a:ext cx="3428280" cy="172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Hi Jennie, what’s up?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Who is the Defendant?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HOLY SHIT !?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" name=""/>
          <p:cNvSpPr/>
          <p:nvPr/>
        </p:nvSpPr>
        <p:spPr>
          <a:xfrm>
            <a:off x="228600" y="228600"/>
            <a:ext cx="4571280" cy="200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Hi Claire, this is Jennie.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I need some help, I have a Class Action to file.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Bioxtek.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2" name="" descr=""/>
          <p:cNvPicPr/>
          <p:nvPr/>
        </p:nvPicPr>
        <p:blipFill>
          <a:blip r:embed="rId3"/>
          <a:stretch/>
        </p:blipFill>
        <p:spPr>
          <a:xfrm>
            <a:off x="5959080" y="1966680"/>
            <a:ext cx="3470040" cy="3470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" descr=""/>
          <p:cNvPicPr/>
          <p:nvPr/>
        </p:nvPicPr>
        <p:blipFill>
          <a:blip r:embed="rId2"/>
          <a:stretch/>
        </p:blipFill>
        <p:spPr>
          <a:xfrm>
            <a:off x="228240" y="1661400"/>
            <a:ext cx="5101200" cy="3400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" name=""/>
          <p:cNvSpPr/>
          <p:nvPr/>
        </p:nvSpPr>
        <p:spPr>
          <a:xfrm>
            <a:off x="313200" y="156600"/>
            <a:ext cx="4114080" cy="11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We need at least 100 vaccine injured to start. And they need to be able to prove it!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" name=""/>
          <p:cNvSpPr/>
          <p:nvPr/>
        </p:nvSpPr>
        <p:spPr>
          <a:xfrm>
            <a:off x="6172200" y="361800"/>
            <a:ext cx="36568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I can get Max to help!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6" name="" descr=""/>
          <p:cNvPicPr/>
          <p:nvPr/>
        </p:nvPicPr>
        <p:blipFill>
          <a:blip r:embed="rId3"/>
          <a:stretch/>
        </p:blipFill>
        <p:spPr>
          <a:xfrm>
            <a:off x="5486400" y="914400"/>
            <a:ext cx="4450680" cy="4450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"/>
          <p:cNvSpPr/>
          <p:nvPr/>
        </p:nvSpPr>
        <p:spPr>
          <a:xfrm>
            <a:off x="961200" y="457200"/>
            <a:ext cx="3428280" cy="72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That’s a great idea. He can build us a web site.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" name=""/>
          <p:cNvSpPr/>
          <p:nvPr/>
        </p:nvSpPr>
        <p:spPr>
          <a:xfrm>
            <a:off x="5774400" y="385200"/>
            <a:ext cx="38854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How are you going to pay for this?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9" name="" descr=""/>
          <p:cNvPicPr/>
          <p:nvPr/>
        </p:nvPicPr>
        <p:blipFill>
          <a:blip r:embed="rId2"/>
          <a:stretch/>
        </p:blipFill>
        <p:spPr>
          <a:xfrm>
            <a:off x="228600" y="1244880"/>
            <a:ext cx="5171040" cy="3447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0" name="" descr=""/>
          <p:cNvPicPr/>
          <p:nvPr/>
        </p:nvPicPr>
        <p:blipFill>
          <a:blip r:embed="rId3"/>
          <a:stretch/>
        </p:blipFill>
        <p:spPr>
          <a:xfrm>
            <a:off x="5832720" y="1132200"/>
            <a:ext cx="3885480" cy="3885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"/>
          <p:cNvSpPr/>
          <p:nvPr/>
        </p:nvSpPr>
        <p:spPr>
          <a:xfrm>
            <a:off x="365040" y="579600"/>
            <a:ext cx="4571280" cy="137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I need a successful venture capitalist who has lost someone close to the Covid vaccine. I’ll get investment from them.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" name=""/>
          <p:cNvSpPr/>
          <p:nvPr/>
        </p:nvSpPr>
        <p:spPr>
          <a:xfrm>
            <a:off x="5257800" y="292680"/>
            <a:ext cx="4571280" cy="162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Since we are only talking LA County, I’ll get Max on this right away. He’ll build the enrollment website and find the golden investor.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3" name="" descr=""/>
          <p:cNvPicPr/>
          <p:nvPr/>
        </p:nvPicPr>
        <p:blipFill>
          <a:blip r:embed="rId2"/>
          <a:stretch/>
        </p:blipFill>
        <p:spPr>
          <a:xfrm>
            <a:off x="5671080" y="1930680"/>
            <a:ext cx="3470040" cy="347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4" name="" descr=""/>
          <p:cNvPicPr/>
          <p:nvPr/>
        </p:nvPicPr>
        <p:blipFill>
          <a:blip r:embed="rId3"/>
          <a:stretch/>
        </p:blipFill>
        <p:spPr>
          <a:xfrm>
            <a:off x="97200" y="1998000"/>
            <a:ext cx="5076720" cy="3384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" descr=""/>
          <p:cNvPicPr/>
          <p:nvPr/>
        </p:nvPicPr>
        <p:blipFill>
          <a:blip r:embed="rId1"/>
          <a:stretch/>
        </p:blipFill>
        <p:spPr>
          <a:xfrm>
            <a:off x="0" y="2160"/>
            <a:ext cx="10079280" cy="566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6" name=""/>
          <p:cNvSpPr/>
          <p:nvPr/>
        </p:nvSpPr>
        <p:spPr>
          <a:xfrm>
            <a:off x="1143000" y="1731600"/>
            <a:ext cx="8228880" cy="274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Miriam is back in her lab and gets some startling news from coworkers</a:t>
            </a: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.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"/>
          <p:cNvSpPr/>
          <p:nvPr/>
        </p:nvSpPr>
        <p:spPr>
          <a:xfrm>
            <a:off x="7315200" y="457200"/>
            <a:ext cx="2742480" cy="486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Miriam, we have to tell you about something we heard going around. It’s kind of a secret, and we’re pissed.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A secret? Should you tell me?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Yes, you should know. They say there is something wrong with the Covid-19 vaccine, and it is causing all sorts of problems.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8" name="" descr=""/>
          <p:cNvPicPr/>
          <p:nvPr/>
        </p:nvPicPr>
        <p:blipFill>
          <a:blip r:embed="rId2"/>
          <a:stretch/>
        </p:blipFill>
        <p:spPr>
          <a:xfrm>
            <a:off x="212040" y="541800"/>
            <a:ext cx="6986880" cy="4657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"/>
          <p:cNvSpPr/>
          <p:nvPr/>
        </p:nvSpPr>
        <p:spPr>
          <a:xfrm>
            <a:off x="7543800" y="457200"/>
            <a:ext cx="2513880" cy="486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I’m sorry Miriam, but all your tests showed nothing unusual. What I can tell you is I suddenly seem to have a lot of patients complaining about this.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I think you should come in every 6 weeks and we can see if anything shows up.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90" name="" descr=""/>
          <p:cNvPicPr/>
          <p:nvPr/>
        </p:nvPicPr>
        <p:blipFill>
          <a:blip r:embed="rId2"/>
          <a:stretch/>
        </p:blipFill>
        <p:spPr>
          <a:xfrm>
            <a:off x="228600" y="518400"/>
            <a:ext cx="7132320" cy="4754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" descr=""/>
          <p:cNvPicPr/>
          <p:nvPr/>
        </p:nvPicPr>
        <p:blipFill>
          <a:blip r:embed="rId2"/>
          <a:stretch/>
        </p:blipFill>
        <p:spPr>
          <a:xfrm>
            <a:off x="270720" y="939600"/>
            <a:ext cx="6457680" cy="4304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2" name=""/>
          <p:cNvSpPr/>
          <p:nvPr/>
        </p:nvSpPr>
        <p:spPr>
          <a:xfrm>
            <a:off x="6858000" y="228600"/>
            <a:ext cx="2971080" cy="525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Sam, I looked up myocarditis and it is awful. It says the damage is permanent, and your life will be drastically shortened!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Billy, I don’t understand how this happened. Maybe it’s just bad luck on my part.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" descr=""/>
          <p:cNvPicPr/>
          <p:nvPr/>
        </p:nvPicPr>
        <p:blipFill>
          <a:blip r:embed="rId1"/>
          <a:stretch/>
        </p:blipFill>
        <p:spPr>
          <a:xfrm>
            <a:off x="-9000" y="-3240"/>
            <a:ext cx="10079280" cy="566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4" name=""/>
          <p:cNvSpPr/>
          <p:nvPr/>
        </p:nvSpPr>
        <p:spPr>
          <a:xfrm>
            <a:off x="685800" y="2057400"/>
            <a:ext cx="8457480" cy="228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Things start moving quickly across the legal and medical areas.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" descr=""/>
          <p:cNvPicPr/>
          <p:nvPr/>
        </p:nvPicPr>
        <p:blipFill>
          <a:blip r:embed="rId2"/>
          <a:stretch/>
        </p:blipFill>
        <p:spPr>
          <a:xfrm>
            <a:off x="228600" y="685800"/>
            <a:ext cx="6850800" cy="4566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6" name=""/>
          <p:cNvSpPr/>
          <p:nvPr/>
        </p:nvSpPr>
        <p:spPr>
          <a:xfrm>
            <a:off x="7315200" y="457200"/>
            <a:ext cx="2513880" cy="479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Max, Jennie has some work for you. We want an enrollment website for Covid-19 vaccinated people that were injured. I’ve written specs for you. 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Plus, and this is important, she wants a big shot VC who just lost someone from the Covid-19 vaccine.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" descr=""/>
          <p:cNvPicPr/>
          <p:nvPr/>
        </p:nvPicPr>
        <p:blipFill>
          <a:blip r:embed="rId2"/>
          <a:stretch/>
        </p:blipFill>
        <p:spPr>
          <a:xfrm>
            <a:off x="4608000" y="1926000"/>
            <a:ext cx="5371560" cy="3580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8" name=""/>
          <p:cNvSpPr/>
          <p:nvPr/>
        </p:nvSpPr>
        <p:spPr>
          <a:xfrm>
            <a:off x="457200" y="457200"/>
            <a:ext cx="4342680" cy="136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As long as we restrict it to LA County this is easy. I can push it on blog sites so folks find out about it. How many people you want? 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" name=""/>
          <p:cNvSpPr/>
          <p:nvPr/>
        </p:nvSpPr>
        <p:spPr>
          <a:xfrm>
            <a:off x="5029200" y="464040"/>
            <a:ext cx="4799880" cy="136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Tens of thousands. Jenny estimates 500,000 injured. 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                                   How about payment?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Usual way, cash.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00" name="" descr=""/>
          <p:cNvPicPr/>
          <p:nvPr/>
        </p:nvPicPr>
        <p:blipFill>
          <a:blip r:embed="rId3"/>
          <a:stretch/>
        </p:blipFill>
        <p:spPr>
          <a:xfrm>
            <a:off x="569520" y="1782000"/>
            <a:ext cx="3729600" cy="3729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"/>
          <p:cNvSpPr/>
          <p:nvPr/>
        </p:nvSpPr>
        <p:spPr>
          <a:xfrm>
            <a:off x="6172200" y="1069200"/>
            <a:ext cx="3656880" cy="297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Sam, the search engine I had to use to get around all the censorship regarding the Covid vaccine is yandex.com.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One of the side effects is myocarditis!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02" name="" descr=""/>
          <p:cNvPicPr/>
          <p:nvPr/>
        </p:nvPicPr>
        <p:blipFill>
          <a:blip r:embed="rId2"/>
          <a:stretch/>
        </p:blipFill>
        <p:spPr>
          <a:xfrm>
            <a:off x="491040" y="144000"/>
            <a:ext cx="5400360" cy="5400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" descr=""/>
          <p:cNvPicPr/>
          <p:nvPr/>
        </p:nvPicPr>
        <p:blipFill>
          <a:blip r:embed="rId2"/>
          <a:stretch/>
        </p:blipFill>
        <p:spPr>
          <a:xfrm>
            <a:off x="469800" y="1179000"/>
            <a:ext cx="2864880" cy="4297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4" name=""/>
          <p:cNvSpPr/>
          <p:nvPr/>
        </p:nvSpPr>
        <p:spPr>
          <a:xfrm>
            <a:off x="457200" y="120600"/>
            <a:ext cx="3199680" cy="104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Doug, I found a search engine – Yandex that gets around all the censorship!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" name=""/>
          <p:cNvSpPr/>
          <p:nvPr/>
        </p:nvSpPr>
        <p:spPr>
          <a:xfrm>
            <a:off x="4114800" y="228600"/>
            <a:ext cx="5714280" cy="137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Dr. Sharma, I know you have not read this research, but studies indicate the Covid vaccine messes with the female reproductive system. I sent you information about the shot.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06" name="" descr=""/>
          <p:cNvPicPr/>
          <p:nvPr/>
        </p:nvPicPr>
        <p:blipFill>
          <a:blip r:embed="rId3"/>
          <a:stretch/>
        </p:blipFill>
        <p:spPr>
          <a:xfrm>
            <a:off x="3958200" y="1680120"/>
            <a:ext cx="5714280" cy="38091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" descr=""/>
          <p:cNvPicPr/>
          <p:nvPr/>
        </p:nvPicPr>
        <p:blipFill>
          <a:blip r:embed="rId2"/>
          <a:stretch/>
        </p:blipFill>
        <p:spPr>
          <a:xfrm>
            <a:off x="228600" y="2044080"/>
            <a:ext cx="4793400" cy="3195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8" name="" descr=""/>
          <p:cNvPicPr/>
          <p:nvPr/>
        </p:nvPicPr>
        <p:blipFill>
          <a:blip r:embed="rId3"/>
          <a:stretch/>
        </p:blipFill>
        <p:spPr>
          <a:xfrm>
            <a:off x="5130720" y="2057400"/>
            <a:ext cx="4874040" cy="3249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9" name=""/>
          <p:cNvSpPr/>
          <p:nvPr/>
        </p:nvSpPr>
        <p:spPr>
          <a:xfrm>
            <a:off x="457200" y="1143000"/>
            <a:ext cx="4342680" cy="68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I think you are going to like this one!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" name=""/>
          <p:cNvSpPr/>
          <p:nvPr/>
        </p:nvSpPr>
        <p:spPr>
          <a:xfrm>
            <a:off x="5029200" y="457200"/>
            <a:ext cx="4799880" cy="137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Nadia Kahn, died from myocarditis from the Covid vaccine. Married to Vishod Kahn, a very successful venture capitalist. 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Claire – this is perfect! Set up a meeting!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"/>
          <p:cNvSpPr/>
          <p:nvPr/>
        </p:nvSpPr>
        <p:spPr>
          <a:xfrm>
            <a:off x="228600" y="685800"/>
            <a:ext cx="4571280" cy="137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I don’t understand what Nadia’s death has to do with this meeting. Or why you couldn’t talk about it over the phone?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" name=""/>
          <p:cNvSpPr/>
          <p:nvPr/>
        </p:nvSpPr>
        <p:spPr>
          <a:xfrm>
            <a:off x="5016600" y="192600"/>
            <a:ext cx="5028480" cy="208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In Kansas the state has started a Class Action lawsuit against Bioxtek. It is for misrepresenting their product to the public. I’ve read the case and it is a slam dunk. The reason I’m here is that your wife, Nadia, was killed by Bioxtek’s Covid vaccine product.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13" name="" descr=""/>
          <p:cNvPicPr/>
          <p:nvPr/>
        </p:nvPicPr>
        <p:blipFill>
          <a:blip r:embed="rId2"/>
          <a:stretch/>
        </p:blipFill>
        <p:spPr>
          <a:xfrm>
            <a:off x="5065200" y="2142000"/>
            <a:ext cx="4870080" cy="324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4" name="" descr=""/>
          <p:cNvPicPr/>
          <p:nvPr/>
        </p:nvPicPr>
        <p:blipFill>
          <a:blip r:embed="rId3"/>
          <a:stretch/>
        </p:blipFill>
        <p:spPr>
          <a:xfrm>
            <a:off x="61200" y="2116080"/>
            <a:ext cx="4926960" cy="3284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" descr=""/>
          <p:cNvPicPr/>
          <p:nvPr/>
        </p:nvPicPr>
        <p:blipFill>
          <a:blip r:embed="rId2"/>
          <a:stretch/>
        </p:blipFill>
        <p:spPr>
          <a:xfrm>
            <a:off x="228600" y="2286000"/>
            <a:ext cx="4793400" cy="3195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"/>
          <p:cNvSpPr/>
          <p:nvPr/>
        </p:nvSpPr>
        <p:spPr>
          <a:xfrm>
            <a:off x="228600" y="228600"/>
            <a:ext cx="4571280" cy="200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I’ve seen your CV, so I know you can do this. How will you make money?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I get 25% of the settlement, which will be at least $200,000 each. We plan on over 10,000 plaintiffs!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" name=""/>
          <p:cNvSpPr/>
          <p:nvPr/>
        </p:nvSpPr>
        <p:spPr>
          <a:xfrm>
            <a:off x="5257800" y="457200"/>
            <a:ext cx="4571280" cy="165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75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That’s a floor value proposition for you of $500 million. I front all cash to prosecute and we split the reward 60-40. </a:t>
            </a:r>
            <a:endParaRPr b="0" lang="en-US" sz="1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             DEAL?                     DEAL!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18" name="" descr=""/>
          <p:cNvPicPr/>
          <p:nvPr/>
        </p:nvPicPr>
        <p:blipFill>
          <a:blip r:embed="rId3"/>
          <a:stretch/>
        </p:blipFill>
        <p:spPr>
          <a:xfrm>
            <a:off x="5162400" y="2294640"/>
            <a:ext cx="4846320" cy="3230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"/>
          <p:cNvSpPr/>
          <p:nvPr/>
        </p:nvSpPr>
        <p:spPr>
          <a:xfrm>
            <a:off x="5943600" y="457200"/>
            <a:ext cx="3885480" cy="457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Dr. Penrose, are you telling me that my involvement is dangerous? 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That if I continue to look into it, I could be harmed?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        Yes, perhaps your career, or           perhaps even physical harm!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0" name="" descr=""/>
          <p:cNvPicPr/>
          <p:nvPr/>
        </p:nvPicPr>
        <p:blipFill>
          <a:blip r:embed="rId2"/>
          <a:stretch/>
        </p:blipFill>
        <p:spPr>
          <a:xfrm>
            <a:off x="538200" y="228600"/>
            <a:ext cx="5176080" cy="5176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1" name="" descr=""/>
          <p:cNvPicPr/>
          <p:nvPr/>
        </p:nvPicPr>
        <p:blipFill>
          <a:blip r:embed="rId3"/>
          <a:stretch/>
        </p:blipFill>
        <p:spPr>
          <a:xfrm>
            <a:off x="6785640" y="3092400"/>
            <a:ext cx="2490480" cy="2490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"/>
          <p:cNvSpPr/>
          <p:nvPr/>
        </p:nvSpPr>
        <p:spPr>
          <a:xfrm>
            <a:off x="5486400" y="1405800"/>
            <a:ext cx="4342680" cy="297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I am being warned not to pursue research into something that affects my own health!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This is absolutely not acceptable. What the hell is going on here?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3" name="" descr=""/>
          <p:cNvPicPr/>
          <p:nvPr/>
        </p:nvPicPr>
        <p:blipFill>
          <a:blip r:embed="rId2"/>
          <a:stretch/>
        </p:blipFill>
        <p:spPr>
          <a:xfrm>
            <a:off x="1078920" y="54000"/>
            <a:ext cx="3697920" cy="5547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"/>
          <p:cNvSpPr/>
          <p:nvPr/>
        </p:nvSpPr>
        <p:spPr>
          <a:xfrm>
            <a:off x="6858000" y="423000"/>
            <a:ext cx="2971080" cy="411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This office is perfect.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Now we need to hire some paralegals, IT support, and support Lawyers.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Then we can start pulling together our complaint!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5" name="" descr=""/>
          <p:cNvPicPr/>
          <p:nvPr/>
        </p:nvPicPr>
        <p:blipFill>
          <a:blip r:embed="rId2"/>
          <a:stretch/>
        </p:blipFill>
        <p:spPr>
          <a:xfrm>
            <a:off x="104040" y="662400"/>
            <a:ext cx="6703560" cy="4468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"/>
          <p:cNvSpPr/>
          <p:nvPr/>
        </p:nvSpPr>
        <p:spPr>
          <a:xfrm>
            <a:off x="7543800" y="1729800"/>
            <a:ext cx="2285280" cy="205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Jennie’s team starts work on the to Class Action against Bioxtek.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7" name="" descr=""/>
          <p:cNvPicPr/>
          <p:nvPr/>
        </p:nvPicPr>
        <p:blipFill>
          <a:blip r:embed="rId2"/>
          <a:stretch/>
        </p:blipFill>
        <p:spPr>
          <a:xfrm>
            <a:off x="261360" y="541800"/>
            <a:ext cx="7072200" cy="4714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"/>
          <p:cNvSpPr/>
          <p:nvPr/>
        </p:nvSpPr>
        <p:spPr>
          <a:xfrm>
            <a:off x="7086600" y="1130400"/>
            <a:ext cx="2742480" cy="251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Jennie’s team tearing the Kansas Class Action apart, and trying to put it together as a California Class Action.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9" name="" descr=""/>
          <p:cNvPicPr/>
          <p:nvPr/>
        </p:nvPicPr>
        <p:blipFill>
          <a:blip r:embed="rId2"/>
          <a:stretch/>
        </p:blipFill>
        <p:spPr>
          <a:xfrm>
            <a:off x="29160" y="541800"/>
            <a:ext cx="6949080" cy="4632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"/>
          <p:cNvSpPr/>
          <p:nvPr/>
        </p:nvSpPr>
        <p:spPr>
          <a:xfrm>
            <a:off x="7135200" y="1202400"/>
            <a:ext cx="2742480" cy="274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After assembling the California Class Action, now the team has to proof it to make sure it meets California requirements.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31" name="" descr=""/>
          <p:cNvPicPr/>
          <p:nvPr/>
        </p:nvPicPr>
        <p:blipFill>
          <a:blip r:embed="rId2"/>
          <a:stretch/>
        </p:blipFill>
        <p:spPr>
          <a:xfrm>
            <a:off x="175680" y="685800"/>
            <a:ext cx="6795720" cy="4530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"/>
          <p:cNvSpPr/>
          <p:nvPr/>
        </p:nvSpPr>
        <p:spPr>
          <a:xfrm>
            <a:off x="7459200" y="1153800"/>
            <a:ext cx="2513880" cy="342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Look Boss, ah Jake. There is something going on with the Covid-19 vaccines.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I want to research what’s going on, and try to get some answers. 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33" name="" descr=""/>
          <p:cNvPicPr/>
          <p:nvPr/>
        </p:nvPicPr>
        <p:blipFill>
          <a:blip r:embed="rId2"/>
          <a:stretch/>
        </p:blipFill>
        <p:spPr>
          <a:xfrm>
            <a:off x="325800" y="541800"/>
            <a:ext cx="7072200" cy="4714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" descr=""/>
          <p:cNvPicPr/>
          <p:nvPr/>
        </p:nvPicPr>
        <p:blipFill>
          <a:blip r:embed="rId2"/>
          <a:stretch/>
        </p:blipFill>
        <p:spPr>
          <a:xfrm>
            <a:off x="313560" y="1371600"/>
            <a:ext cx="4050360" cy="4050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5" name="" descr=""/>
          <p:cNvPicPr/>
          <p:nvPr/>
        </p:nvPicPr>
        <p:blipFill>
          <a:blip r:embed="rId3"/>
          <a:stretch/>
        </p:blipFill>
        <p:spPr>
          <a:xfrm>
            <a:off x="4798800" y="1396800"/>
            <a:ext cx="5136480" cy="3423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6" name=""/>
          <p:cNvSpPr/>
          <p:nvPr/>
        </p:nvSpPr>
        <p:spPr>
          <a:xfrm>
            <a:off x="457200" y="336600"/>
            <a:ext cx="3885480" cy="91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Taking the complaint to the Courthouse.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"/>
          <p:cNvSpPr/>
          <p:nvPr/>
        </p:nvSpPr>
        <p:spPr>
          <a:xfrm>
            <a:off x="4836600" y="385200"/>
            <a:ext cx="5028480" cy="91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Making it official, filing it with the Clerk of the Courthouse.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" descr=""/>
          <p:cNvPicPr/>
          <p:nvPr/>
        </p:nvPicPr>
        <p:blipFill>
          <a:blip r:embed="rId1"/>
          <a:stretch/>
        </p:blipFill>
        <p:spPr>
          <a:xfrm>
            <a:off x="0" y="720"/>
            <a:ext cx="10093680" cy="566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9" name=""/>
          <p:cNvSpPr/>
          <p:nvPr/>
        </p:nvSpPr>
        <p:spPr>
          <a:xfrm>
            <a:off x="1083600" y="1382760"/>
            <a:ext cx="8000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The first episode continues with the entrance of Jennie’s antagonist, Henry, the Chief Legal Executive of the vaccine manufacturer, Bioxtek.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"/>
          <p:cNvSpPr/>
          <p:nvPr/>
        </p:nvSpPr>
        <p:spPr>
          <a:xfrm>
            <a:off x="5666400" y="201240"/>
            <a:ext cx="3428280" cy="351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What the fuck is this?</a:t>
            </a:r>
            <a:endParaRPr b="0" lang="en-US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Who the hell is Jennie Montoya?</a:t>
            </a:r>
            <a:endParaRPr b="0" lang="en-US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We need this like another hole in our heads.</a:t>
            </a:r>
            <a:endParaRPr b="0" lang="en-US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1" name="" descr=""/>
          <p:cNvPicPr/>
          <p:nvPr/>
        </p:nvPicPr>
        <p:blipFill>
          <a:blip r:embed="rId2"/>
          <a:stretch/>
        </p:blipFill>
        <p:spPr>
          <a:xfrm>
            <a:off x="1213560" y="9360"/>
            <a:ext cx="3778920" cy="5668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" descr=""/>
          <p:cNvPicPr/>
          <p:nvPr/>
        </p:nvPicPr>
        <p:blipFill>
          <a:blip r:embed="rId2"/>
          <a:stretch/>
        </p:blipFill>
        <p:spPr>
          <a:xfrm>
            <a:off x="5437800" y="1450800"/>
            <a:ext cx="4146120" cy="4146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3" name=""/>
          <p:cNvSpPr/>
          <p:nvPr/>
        </p:nvSpPr>
        <p:spPr>
          <a:xfrm>
            <a:off x="228600" y="48600"/>
            <a:ext cx="5028480" cy="210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Gideon, Henry here. I have some business. I need you to do a deep dive on Jennie Ortega in LA County. She is leading a lawsuit against Bioxtek. Find out everything and meet me at our usual place, usual time.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" name=""/>
          <p:cNvSpPr/>
          <p:nvPr/>
        </p:nvSpPr>
        <p:spPr>
          <a:xfrm>
            <a:off x="5365800" y="48600"/>
            <a:ext cx="4571280" cy="136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She’s an experienced class action lawyer, and she is linked up with a wealthy VC player named Kahn. His wife just passed away from the Covid vaccination.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5" name="" descr=""/>
          <p:cNvPicPr/>
          <p:nvPr/>
        </p:nvPicPr>
        <p:blipFill>
          <a:blip r:embed="rId3"/>
          <a:stretch/>
        </p:blipFill>
        <p:spPr>
          <a:xfrm>
            <a:off x="1022040" y="1400040"/>
            <a:ext cx="2797200" cy="41961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"/>
          <p:cNvSpPr/>
          <p:nvPr/>
        </p:nvSpPr>
        <p:spPr>
          <a:xfrm>
            <a:off x="5487120" y="986400"/>
            <a:ext cx="38854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She is using the Kansas lawsuit as a primer. They don’t have security, we can tell as they just rented new space. 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This guy Kahn is loaded and he wants revenge for his wife’s death.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7" name="" descr=""/>
          <p:cNvPicPr/>
          <p:nvPr/>
        </p:nvPicPr>
        <p:blipFill>
          <a:blip r:embed="rId2"/>
          <a:stretch/>
        </p:blipFill>
        <p:spPr>
          <a:xfrm>
            <a:off x="1147680" y="497160"/>
            <a:ext cx="3423600" cy="5136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"/>
          <p:cNvSpPr/>
          <p:nvPr/>
        </p:nvSpPr>
        <p:spPr>
          <a:xfrm>
            <a:off x="7243200" y="457200"/>
            <a:ext cx="2764080" cy="502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First, we don’t want to try this in Federal Court. Let’s move it to LA County. They won’t object. 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Next we need to throw some speed bumps at them. First a motion to dismiss, then let’s sue Montoya for something.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9" name="" descr=""/>
          <p:cNvPicPr/>
          <p:nvPr/>
        </p:nvPicPr>
        <p:blipFill>
          <a:blip r:embed="rId2"/>
          <a:stretch/>
        </p:blipFill>
        <p:spPr>
          <a:xfrm>
            <a:off x="228600" y="565200"/>
            <a:ext cx="6855120" cy="4569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" descr=""/>
          <p:cNvPicPr/>
          <p:nvPr/>
        </p:nvPicPr>
        <p:blipFill>
          <a:blip r:embed="rId2"/>
          <a:stretch/>
        </p:blipFill>
        <p:spPr>
          <a:xfrm>
            <a:off x="426960" y="795600"/>
            <a:ext cx="6489720" cy="4326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1" name=""/>
          <p:cNvSpPr/>
          <p:nvPr/>
        </p:nvSpPr>
        <p:spPr>
          <a:xfrm>
            <a:off x="7086600" y="685800"/>
            <a:ext cx="2742480" cy="457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First, let’s bug Claire’s apartment. 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Then let’s bug Jennie’s, but trash her place. Make it look like a robbery. Steal her passport, take any personal pictures, and take appliances. 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DejaVu Sans"/>
              </a:rPr>
              <a:t>Let’s see what they do. 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" descr=""/>
          <p:cNvPicPr/>
          <p:nvPr/>
        </p:nvPicPr>
        <p:blipFill>
          <a:blip r:embed="rId1"/>
          <a:stretch/>
        </p:blipFill>
        <p:spPr>
          <a:xfrm>
            <a:off x="0" y="-1800"/>
            <a:ext cx="10080360" cy="567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3" name=""/>
          <p:cNvSpPr/>
          <p:nvPr/>
        </p:nvSpPr>
        <p:spPr>
          <a:xfrm>
            <a:off x="1600200" y="1670400"/>
            <a:ext cx="7543440" cy="22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Comic Sans MS"/>
              </a:rPr>
              <a:t>End of Episode 1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Wingdings"/>
                <a:ea typeface="Wingdings"/>
              </a:rPr>
              <a:t></a:t>
            </a: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Comic Sans MS"/>
                <a:ea typeface="Wingdings"/>
              </a:rPr>
              <a:t>   To Be Continued   </a:t>
            </a: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Wingdings"/>
                <a:ea typeface="Wingdings"/>
              </a:rPr>
              <a:t>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2354</TotalTime>
  <Application>LibreOffice/25.2.2.2$Windows_X86_64 LibreOffice_project/7370d4be9e3cf6031a51beef54ff3bda878e3fac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2025-06-10T09:58:38Z</dcterms:created>
  <dc:creator/>
  <dc:description/>
  <dc:language>en-US</dc:language>
  <cp:lastModifiedBy/>
  <cp:lastPrinted>2025-07-08T12:20:21Z</cp:lastPrinted>
  <dcterms:modified xsi:type="dcterms:W3CDTF">2025-07-12T18:00:03Z</dcterms:modified>
  <cp:revision>93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